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FA"/>
    <a:srgbClr val="FCFEFD"/>
    <a:srgbClr val="F7F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8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671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10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15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83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19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9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4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5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3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4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465984A-AFCC-4551-93F8-D5CF6D97CDF4}" type="datetimeFigureOut">
              <a:rPr lang="en-US" smtClean="0"/>
              <a:t>02-May-23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C9774-CFB2-41F6-8D0E-88874F998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8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D174A947-E1B0-4C2C-8C29-B6365B433C49}"/>
              </a:ext>
            </a:extLst>
          </p:cNvPr>
          <p:cNvSpPr txBox="1">
            <a:spLocks/>
          </p:cNvSpPr>
          <p:nvPr/>
        </p:nvSpPr>
        <p:spPr>
          <a:xfrm>
            <a:off x="5243804" y="874357"/>
            <a:ext cx="5840770" cy="1157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</a:rPr>
              <a:t>Title of presentation/paper</a:t>
            </a:r>
          </a:p>
        </p:txBody>
      </p:sp>
      <p:sp>
        <p:nvSpPr>
          <p:cNvPr id="2054" name="Zástupný objekt pre obsah 2">
            <a:extLst>
              <a:ext uri="{FF2B5EF4-FFF2-40B4-BE49-F238E27FC236}">
                <a16:creationId xmlns:a16="http://schemas.microsoft.com/office/drawing/2014/main" id="{CDAF380C-CBAE-4C18-9B22-140C46223F9B}"/>
              </a:ext>
            </a:extLst>
          </p:cNvPr>
          <p:cNvSpPr txBox="1">
            <a:spLocks/>
          </p:cNvSpPr>
          <p:nvPr/>
        </p:nvSpPr>
        <p:spPr>
          <a:xfrm>
            <a:off x="5216116" y="2470172"/>
            <a:ext cx="6149806" cy="32563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Author(s) Names and affiliations (logos may be included in the bottom of this first slide)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EFFFF"/>
                </a:solidFill>
              </a:rPr>
              <a:t>Short CV of presenting author</a:t>
            </a:r>
          </a:p>
          <a:p>
            <a:pPr algn="l"/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Please replace the image on the left side with presenting author photo, </a:t>
            </a:r>
            <a:r>
              <a:rPr lang="en-US" i="1">
                <a:solidFill>
                  <a:schemeClr val="accent4">
                    <a:lumMod val="60000"/>
                    <a:lumOff val="40000"/>
                  </a:schemeClr>
                </a:solidFill>
              </a:rPr>
              <a:t>the A00 </a:t>
            </a:r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text in the upper right corner with your POSTER ID and remove this text. </a:t>
            </a:r>
          </a:p>
        </p:txBody>
      </p:sp>
      <p:pic>
        <p:nvPicPr>
          <p:cNvPr id="3074" name="Picture 2" descr="8 Best Women Portraits - Formal images | headshots professional, business  headshots, corporate headshots">
            <a:extLst>
              <a:ext uri="{FF2B5EF4-FFF2-40B4-BE49-F238E27FC236}">
                <a16:creationId xmlns:a16="http://schemas.microsoft.com/office/drawing/2014/main" id="{B7E40C1C-D107-4634-B4F4-0EC1D6CC5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8296"/>
          <a:stretch/>
        </p:blipFill>
        <p:spPr bwMode="auto">
          <a:xfrm>
            <a:off x="1228386" y="613032"/>
            <a:ext cx="3765899" cy="526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6B4185-0E1C-D0B6-0D8C-719E569C5E14}"/>
              </a:ext>
            </a:extLst>
          </p:cNvPr>
          <p:cNvCxnSpPr/>
          <p:nvPr/>
        </p:nvCxnSpPr>
        <p:spPr>
          <a:xfrm>
            <a:off x="5243804" y="2107948"/>
            <a:ext cx="639773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" name="Picture 2" descr="A picture containing circle, graphics, font, graphic design&#10;&#10;Description automatically generated">
            <a:extLst>
              <a:ext uri="{FF2B5EF4-FFF2-40B4-BE49-F238E27FC236}">
                <a16:creationId xmlns:a16="http://schemas.microsoft.com/office/drawing/2014/main" id="{CA0452B3-E5A1-9E8C-A3A0-39A3943A29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30" y="106950"/>
            <a:ext cx="985637" cy="10121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E1FA8F-9ED1-EEFF-082E-22FBCC379BFC}"/>
              </a:ext>
            </a:extLst>
          </p:cNvPr>
          <p:cNvSpPr txBox="1"/>
          <p:nvPr/>
        </p:nvSpPr>
        <p:spPr>
          <a:xfrm>
            <a:off x="1104267" y="6441685"/>
            <a:ext cx="9691112" cy="274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 46</a:t>
            </a:r>
            <a:r>
              <a:rPr lang="en-US" sz="1200" b="1" baseline="300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International Spring Seminar on Electronics Technology, Timisoara, Romania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FE8A28-B826-A091-1736-480F018B327B}"/>
              </a:ext>
            </a:extLst>
          </p:cNvPr>
          <p:cNvSpPr txBox="1"/>
          <p:nvPr/>
        </p:nvSpPr>
        <p:spPr>
          <a:xfrm>
            <a:off x="10405243" y="231580"/>
            <a:ext cx="7693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A00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1504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ISSE2023 First Slide template</dc:title>
  <dc:creator>Bogdan M.</dc:creator>
  <cp:lastModifiedBy>Bogdan Traian MIHAILESCU</cp:lastModifiedBy>
  <cp:revision>9</cp:revision>
  <dcterms:created xsi:type="dcterms:W3CDTF">2020-10-09T15:39:20Z</dcterms:created>
  <dcterms:modified xsi:type="dcterms:W3CDTF">2023-05-02T14:09:56Z</dcterms:modified>
</cp:coreProperties>
</file>