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BFA"/>
    <a:srgbClr val="FCFEFD"/>
    <a:srgbClr val="F7FB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50ADB8-5004-4267-8F73-FF6DE0298F49}" v="1" dt="2024-11-05T14:13:33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6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ammer Olivér" userId="9813f77e-9906-4824-b019-6a5e6321e07e" providerId="ADAL" clId="{F550ADB8-5004-4267-8F73-FF6DE0298F49}"/>
    <pc:docChg chg="custSel addSld delSld modSld modMainMaster">
      <pc:chgData name="Krammer Olivér" userId="9813f77e-9906-4824-b019-6a5e6321e07e" providerId="ADAL" clId="{F550ADB8-5004-4267-8F73-FF6DE0298F49}" dt="2024-11-05T14:14:16.428" v="37" actId="20577"/>
      <pc:docMkLst>
        <pc:docMk/>
      </pc:docMkLst>
      <pc:sldChg chg="modSp mod">
        <pc:chgData name="Krammer Olivér" userId="9813f77e-9906-4824-b019-6a5e6321e07e" providerId="ADAL" clId="{F550ADB8-5004-4267-8F73-FF6DE0298F49}" dt="2024-11-05T14:14:16.428" v="37" actId="20577"/>
        <pc:sldMkLst>
          <pc:docMk/>
          <pc:sldMk cId="2781504166" sldId="256"/>
        </pc:sldMkLst>
        <pc:spChg chg="mod">
          <ac:chgData name="Krammer Olivér" userId="9813f77e-9906-4824-b019-6a5e6321e07e" providerId="ADAL" clId="{F550ADB8-5004-4267-8F73-FF6DE0298F49}" dt="2024-11-05T14:14:16.428" v="37" actId="20577"/>
          <ac:spMkLst>
            <pc:docMk/>
            <pc:sldMk cId="2781504166" sldId="256"/>
            <ac:spMk id="9" creationId="{6BE1FA8F-9ED1-EEFF-082E-22FBCC379BFC}"/>
          </ac:spMkLst>
        </pc:spChg>
      </pc:sldChg>
      <pc:sldChg chg="addSp modSp add del mod modClrScheme chgLayout">
        <pc:chgData name="Krammer Olivér" userId="9813f77e-9906-4824-b019-6a5e6321e07e" providerId="ADAL" clId="{F550ADB8-5004-4267-8F73-FF6DE0298F49}" dt="2024-11-05T14:13:54.233" v="20" actId="47"/>
        <pc:sldMkLst>
          <pc:docMk/>
          <pc:sldMk cId="981388556" sldId="257"/>
        </pc:sldMkLst>
        <pc:spChg chg="add mod ord">
          <ac:chgData name="Krammer Olivér" userId="9813f77e-9906-4824-b019-6a5e6321e07e" providerId="ADAL" clId="{F550ADB8-5004-4267-8F73-FF6DE0298F49}" dt="2024-11-05T14:13:38.826" v="8" actId="700"/>
          <ac:spMkLst>
            <pc:docMk/>
            <pc:sldMk cId="981388556" sldId="257"/>
            <ac:spMk id="2" creationId="{D50F97CE-65BA-4DE8-57D7-5B8DD6AF6311}"/>
          </ac:spMkLst>
        </pc:spChg>
        <pc:spChg chg="add mod ord">
          <ac:chgData name="Krammer Olivér" userId="9813f77e-9906-4824-b019-6a5e6321e07e" providerId="ADAL" clId="{F550ADB8-5004-4267-8F73-FF6DE0298F49}" dt="2024-11-05T14:13:38.826" v="8" actId="700"/>
          <ac:spMkLst>
            <pc:docMk/>
            <pc:sldMk cId="981388556" sldId="257"/>
            <ac:spMk id="6" creationId="{0D99FEFC-0F6D-C0A7-9BD7-ED21B0D68E8F}"/>
          </ac:spMkLst>
        </pc:spChg>
      </pc:sldChg>
      <pc:sldMasterChg chg="modSp modSldLayout">
        <pc:chgData name="Krammer Olivér" userId="9813f77e-9906-4824-b019-6a5e6321e07e" providerId="ADAL" clId="{F550ADB8-5004-4267-8F73-FF6DE0298F49}" dt="2024-11-05T14:13:48.936" v="19" actId="735"/>
        <pc:sldMasterMkLst>
          <pc:docMk/>
          <pc:sldMasterMk cId="290038542" sldId="2147483660"/>
        </pc:sldMasterMkLst>
        <pc:sldLayoutChg chg="modSp">
          <pc:chgData name="Krammer Olivér" userId="9813f77e-9906-4824-b019-6a5e6321e07e" providerId="ADAL" clId="{F550ADB8-5004-4267-8F73-FF6DE0298F49}" dt="2024-11-05T14:13:20.260" v="0" actId="735"/>
          <pc:sldLayoutMkLst>
            <pc:docMk/>
            <pc:sldMasterMk cId="290038542" sldId="2147483660"/>
            <pc:sldLayoutMk cId="4017282630" sldId="2147483661"/>
          </pc:sldLayoutMkLst>
        </pc:sldLayoutChg>
        <pc:sldLayoutChg chg="modSp">
          <pc:chgData name="Krammer Olivér" userId="9813f77e-9906-4824-b019-6a5e6321e07e" providerId="ADAL" clId="{F550ADB8-5004-4267-8F73-FF6DE0298F49}" dt="2024-11-05T14:13:42.603" v="9" actId="735"/>
          <pc:sldLayoutMkLst>
            <pc:docMk/>
            <pc:sldMasterMk cId="290038542" sldId="2147483660"/>
            <pc:sldLayoutMk cId="909624984" sldId="2147483662"/>
          </pc:sldLayoutMkLst>
        </pc:sldLayoutChg>
        <pc:sldLayoutChg chg="modSp">
          <pc:chgData name="Krammer Olivér" userId="9813f77e-9906-4824-b019-6a5e6321e07e" providerId="ADAL" clId="{F550ADB8-5004-4267-8F73-FF6DE0298F49}" dt="2024-11-05T14:13:45.649" v="18" actId="735"/>
          <pc:sldLayoutMkLst>
            <pc:docMk/>
            <pc:sldMasterMk cId="290038542" sldId="2147483660"/>
            <pc:sldLayoutMk cId="3510131247" sldId="2147483663"/>
          </pc:sldLayoutMkLst>
        </pc:sldLayoutChg>
        <pc:sldLayoutChg chg="modSp">
          <pc:chgData name="Krammer Olivér" userId="9813f77e-9906-4824-b019-6a5e6321e07e" providerId="ADAL" clId="{F550ADB8-5004-4267-8F73-FF6DE0298F49}" dt="2024-11-05T14:13:26.718" v="1" actId="735"/>
          <pc:sldLayoutMkLst>
            <pc:docMk/>
            <pc:sldMasterMk cId="290038542" sldId="2147483660"/>
            <pc:sldLayoutMk cId="3816797713" sldId="2147483664"/>
          </pc:sldLayoutMkLst>
        </pc:sldLayoutChg>
        <pc:sldLayoutChg chg="modSp">
          <pc:chgData name="Krammer Olivér" userId="9813f77e-9906-4824-b019-6a5e6321e07e" providerId="ADAL" clId="{F550ADB8-5004-4267-8F73-FF6DE0298F49}" dt="2024-11-05T14:13:26.866" v="2" actId="735"/>
          <pc:sldLayoutMkLst>
            <pc:docMk/>
            <pc:sldMasterMk cId="290038542" sldId="2147483660"/>
            <pc:sldLayoutMk cId="581344161" sldId="2147483665"/>
          </pc:sldLayoutMkLst>
        </pc:sldLayoutChg>
        <pc:sldLayoutChg chg="modSp">
          <pc:chgData name="Krammer Olivér" userId="9813f77e-9906-4824-b019-6a5e6321e07e" providerId="ADAL" clId="{F550ADB8-5004-4267-8F73-FF6DE0298F49}" dt="2024-11-05T14:13:27.045" v="3" actId="735"/>
          <pc:sldLayoutMkLst>
            <pc:docMk/>
            <pc:sldMasterMk cId="290038542" sldId="2147483660"/>
            <pc:sldLayoutMk cId="55441998" sldId="2147483666"/>
          </pc:sldLayoutMkLst>
        </pc:sldLayoutChg>
        <pc:sldLayoutChg chg="modSp">
          <pc:chgData name="Krammer Olivér" userId="9813f77e-9906-4824-b019-6a5e6321e07e" providerId="ADAL" clId="{F550ADB8-5004-4267-8F73-FF6DE0298F49}" dt="2024-11-05T14:13:27.222" v="4" actId="735"/>
          <pc:sldLayoutMkLst>
            <pc:docMk/>
            <pc:sldMasterMk cId="290038542" sldId="2147483660"/>
            <pc:sldLayoutMk cId="3352358890" sldId="2147483667"/>
          </pc:sldLayoutMkLst>
        </pc:sldLayoutChg>
        <pc:sldLayoutChg chg="modSp">
          <pc:chgData name="Krammer Olivér" userId="9813f77e-9906-4824-b019-6a5e6321e07e" providerId="ADAL" clId="{F550ADB8-5004-4267-8F73-FF6DE0298F49}" dt="2024-11-05T14:13:27.389" v="5" actId="735"/>
          <pc:sldLayoutMkLst>
            <pc:docMk/>
            <pc:sldMasterMk cId="290038542" sldId="2147483660"/>
            <pc:sldLayoutMk cId="1415733699" sldId="2147483668"/>
          </pc:sldLayoutMkLst>
        </pc:sldLayoutChg>
        <pc:sldLayoutChg chg="modSp">
          <pc:chgData name="Krammer Olivér" userId="9813f77e-9906-4824-b019-6a5e6321e07e" providerId="ADAL" clId="{F550ADB8-5004-4267-8F73-FF6DE0298F49}" dt="2024-11-05T14:13:27.563" v="6" actId="735"/>
          <pc:sldLayoutMkLst>
            <pc:docMk/>
            <pc:sldMasterMk cId="290038542" sldId="2147483660"/>
            <pc:sldLayoutMk cId="4094841079" sldId="2147483669"/>
          </pc:sldLayoutMkLst>
        </pc:sldLayoutChg>
        <pc:sldLayoutChg chg="modSp">
          <pc:chgData name="Krammer Olivér" userId="9813f77e-9906-4824-b019-6a5e6321e07e" providerId="ADAL" clId="{F550ADB8-5004-4267-8F73-FF6DE0298F49}" dt="2024-11-05T14:13:45.042" v="17" actId="735"/>
          <pc:sldLayoutMkLst>
            <pc:docMk/>
            <pc:sldMasterMk cId="290038542" sldId="2147483660"/>
            <pc:sldLayoutMk cId="2845305684" sldId="2147483670"/>
          </pc:sldLayoutMkLst>
        </pc:sldLayoutChg>
        <pc:sldLayoutChg chg="modSp">
          <pc:chgData name="Krammer Olivér" userId="9813f77e-9906-4824-b019-6a5e6321e07e" providerId="ADAL" clId="{F550ADB8-5004-4267-8F73-FF6DE0298F49}" dt="2024-11-05T14:13:43.963" v="10" actId="735"/>
          <pc:sldLayoutMkLst>
            <pc:docMk/>
            <pc:sldMasterMk cId="290038542" sldId="2147483660"/>
            <pc:sldLayoutMk cId="4081769470" sldId="2147483671"/>
          </pc:sldLayoutMkLst>
        </pc:sldLayoutChg>
        <pc:sldLayoutChg chg="modSp">
          <pc:chgData name="Krammer Olivér" userId="9813f77e-9906-4824-b019-6a5e6321e07e" providerId="ADAL" clId="{F550ADB8-5004-4267-8F73-FF6DE0298F49}" dt="2024-11-05T14:13:44.087" v="11" actId="735"/>
          <pc:sldLayoutMkLst>
            <pc:docMk/>
            <pc:sldMasterMk cId="290038542" sldId="2147483660"/>
            <pc:sldLayoutMk cId="181671092" sldId="2147483672"/>
          </pc:sldLayoutMkLst>
        </pc:sldLayoutChg>
        <pc:sldLayoutChg chg="modSp">
          <pc:chgData name="Krammer Olivér" userId="9813f77e-9906-4824-b019-6a5e6321e07e" providerId="ADAL" clId="{F550ADB8-5004-4267-8F73-FF6DE0298F49}" dt="2024-11-05T14:13:44.267" v="12" actId="735"/>
          <pc:sldLayoutMkLst>
            <pc:docMk/>
            <pc:sldMasterMk cId="290038542" sldId="2147483660"/>
            <pc:sldLayoutMk cId="1478110322" sldId="2147483673"/>
          </pc:sldLayoutMkLst>
        </pc:sldLayoutChg>
        <pc:sldLayoutChg chg="modSp">
          <pc:chgData name="Krammer Olivér" userId="9813f77e-9906-4824-b019-6a5e6321e07e" providerId="ADAL" clId="{F550ADB8-5004-4267-8F73-FF6DE0298F49}" dt="2024-11-05T14:13:44.414" v="13" actId="735"/>
          <pc:sldLayoutMkLst>
            <pc:docMk/>
            <pc:sldMasterMk cId="290038542" sldId="2147483660"/>
            <pc:sldLayoutMk cId="2029415383" sldId="2147483674"/>
          </pc:sldLayoutMkLst>
        </pc:sldLayoutChg>
        <pc:sldLayoutChg chg="modSp">
          <pc:chgData name="Krammer Olivér" userId="9813f77e-9906-4824-b019-6a5e6321e07e" providerId="ADAL" clId="{F550ADB8-5004-4267-8F73-FF6DE0298F49}" dt="2024-11-05T14:13:44.566" v="14" actId="735"/>
          <pc:sldLayoutMkLst>
            <pc:docMk/>
            <pc:sldMasterMk cId="290038542" sldId="2147483660"/>
            <pc:sldLayoutMk cId="1634683611" sldId="2147483675"/>
          </pc:sldLayoutMkLst>
        </pc:sldLayoutChg>
        <pc:sldLayoutChg chg="modSp">
          <pc:chgData name="Krammer Olivér" userId="9813f77e-9906-4824-b019-6a5e6321e07e" providerId="ADAL" clId="{F550ADB8-5004-4267-8F73-FF6DE0298F49}" dt="2024-11-05T14:13:44.723" v="15" actId="735"/>
          <pc:sldLayoutMkLst>
            <pc:docMk/>
            <pc:sldMasterMk cId="290038542" sldId="2147483660"/>
            <pc:sldLayoutMk cId="3802719574" sldId="2147483676"/>
          </pc:sldLayoutMkLst>
        </pc:sldLayoutChg>
        <pc:sldLayoutChg chg="modSp">
          <pc:chgData name="Krammer Olivér" userId="9813f77e-9906-4824-b019-6a5e6321e07e" providerId="ADAL" clId="{F550ADB8-5004-4267-8F73-FF6DE0298F49}" dt="2024-11-05T14:13:44.874" v="16" actId="735"/>
          <pc:sldLayoutMkLst>
            <pc:docMk/>
            <pc:sldMasterMk cId="290038542" sldId="2147483660"/>
            <pc:sldLayoutMk cId="1548707709" sldId="214748367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8B29C-CA7D-4932-A8AE-047E4C60796E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8B07A-5A93-49D7-909A-709B90FAD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6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984A-AFCC-4551-93F8-D5CF6D97CDF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9774-CFB2-41F6-8D0E-88874F998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82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984A-AFCC-4551-93F8-D5CF6D97CDF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9774-CFB2-41F6-8D0E-88874F998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2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465984A-AFCC-4551-93F8-D5CF6D97CDF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C9774-CFB2-41F6-8D0E-88874F998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8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D174A947-E1B0-4C2C-8C29-B6365B433C49}"/>
              </a:ext>
            </a:extLst>
          </p:cNvPr>
          <p:cNvSpPr txBox="1">
            <a:spLocks/>
          </p:cNvSpPr>
          <p:nvPr/>
        </p:nvSpPr>
        <p:spPr>
          <a:xfrm>
            <a:off x="5243804" y="874357"/>
            <a:ext cx="5840770" cy="1157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4000" dirty="0">
                <a:solidFill>
                  <a:srgbClr val="FFFFFF"/>
                </a:solidFill>
              </a:rPr>
              <a:t>Title of presentation/paper</a:t>
            </a:r>
          </a:p>
        </p:txBody>
      </p:sp>
      <p:sp>
        <p:nvSpPr>
          <p:cNvPr id="2054" name="Zástupný objekt pre obsah 2">
            <a:extLst>
              <a:ext uri="{FF2B5EF4-FFF2-40B4-BE49-F238E27FC236}">
                <a16:creationId xmlns:a16="http://schemas.microsoft.com/office/drawing/2014/main" id="{CDAF380C-CBAE-4C18-9B22-140C46223F9B}"/>
              </a:ext>
            </a:extLst>
          </p:cNvPr>
          <p:cNvSpPr txBox="1">
            <a:spLocks/>
          </p:cNvSpPr>
          <p:nvPr/>
        </p:nvSpPr>
        <p:spPr>
          <a:xfrm>
            <a:off x="5216116" y="2470172"/>
            <a:ext cx="6149806" cy="32563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Author(s) Names and affiliations (logos may be included in the bottom of this first slide)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EFFFF"/>
                </a:solidFill>
              </a:rPr>
              <a:t>Short CV of presenting author</a:t>
            </a:r>
          </a:p>
          <a:p>
            <a:pPr algn="l"/>
            <a:r>
              <a:rPr lang="en-US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Please replace the image on the left side with presenting author photo, </a:t>
            </a:r>
            <a:r>
              <a:rPr lang="en-US" i="1">
                <a:solidFill>
                  <a:schemeClr val="accent4">
                    <a:lumMod val="60000"/>
                    <a:lumOff val="40000"/>
                  </a:schemeClr>
                </a:solidFill>
              </a:rPr>
              <a:t>the A00 </a:t>
            </a:r>
            <a:r>
              <a:rPr lang="en-US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text in the upper right corner with your POSTER ID and remove this text. </a:t>
            </a:r>
          </a:p>
        </p:txBody>
      </p:sp>
      <p:pic>
        <p:nvPicPr>
          <p:cNvPr id="3074" name="Picture 2" descr="8 Best Women Portraits - Formal images | headshots professional, business  headshots, corporate headshots">
            <a:extLst>
              <a:ext uri="{FF2B5EF4-FFF2-40B4-BE49-F238E27FC236}">
                <a16:creationId xmlns:a16="http://schemas.microsoft.com/office/drawing/2014/main" id="{B7E40C1C-D107-4634-B4F4-0EC1D6CC5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8296"/>
          <a:stretch/>
        </p:blipFill>
        <p:spPr bwMode="auto">
          <a:xfrm>
            <a:off x="1367122" y="693245"/>
            <a:ext cx="3390287" cy="47409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6B4185-0E1C-D0B6-0D8C-719E569C5E14}"/>
              </a:ext>
            </a:extLst>
          </p:cNvPr>
          <p:cNvCxnSpPr/>
          <p:nvPr/>
        </p:nvCxnSpPr>
        <p:spPr>
          <a:xfrm>
            <a:off x="5243804" y="2107948"/>
            <a:ext cx="6397736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" name="Picture 2" descr="A picture containing circle, graphics, font, graphic design&#10;&#10;Description automatically generated">
            <a:extLst>
              <a:ext uri="{FF2B5EF4-FFF2-40B4-BE49-F238E27FC236}">
                <a16:creationId xmlns:a16="http://schemas.microsoft.com/office/drawing/2014/main" id="{CA0452B3-E5A1-9E8C-A3A0-39A3943A2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30" y="106950"/>
            <a:ext cx="985637" cy="10121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E1FA8F-9ED1-EEFF-082E-22FBCC379BFC}"/>
              </a:ext>
            </a:extLst>
          </p:cNvPr>
          <p:cNvSpPr txBox="1"/>
          <p:nvPr/>
        </p:nvSpPr>
        <p:spPr>
          <a:xfrm>
            <a:off x="1104267" y="6441685"/>
            <a:ext cx="9691112" cy="27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 49</a:t>
            </a:r>
            <a:r>
              <a:rPr lang="en-US" sz="1200" b="1" baseline="300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International Spring Seminar on Electronics Technology, Plov</a:t>
            </a:r>
            <a:r>
              <a:rPr lang="en-US" sz="1200" b="1" dirty="0">
                <a:solidFill>
                  <a:schemeClr val="accent4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div</a:t>
            </a:r>
            <a:r>
              <a:rPr lang="en-US" sz="1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Bulgaria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FE8A28-B826-A091-1736-480F018B327B}"/>
              </a:ext>
            </a:extLst>
          </p:cNvPr>
          <p:cNvSpPr txBox="1"/>
          <p:nvPr/>
        </p:nvSpPr>
        <p:spPr>
          <a:xfrm>
            <a:off x="10405243" y="231580"/>
            <a:ext cx="7693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A00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81504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73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Century Gothic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ISSE2023 First Slide template</dc:title>
  <dc:creator>Bogdan M.</dc:creator>
  <cp:lastModifiedBy>BOGDAN TRAIAN MIHAILESCU (77107)</cp:lastModifiedBy>
  <cp:revision>12</cp:revision>
  <dcterms:created xsi:type="dcterms:W3CDTF">2020-10-09T15:39:20Z</dcterms:created>
  <dcterms:modified xsi:type="dcterms:W3CDTF">2026-03-27T11:49:32Z</dcterms:modified>
</cp:coreProperties>
</file>